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3"/>
    <p:restoredTop sz="94653"/>
  </p:normalViewPr>
  <p:slideViewPr>
    <p:cSldViewPr snapToGrid="0">
      <p:cViewPr varScale="1">
        <p:scale>
          <a:sx n="142" d="100"/>
          <a:sy n="142" d="100"/>
        </p:scale>
        <p:origin x="200" y="17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FA76C2-374B-F5F8-26EA-F754A78BD3E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0616D50-90A6-F1A1-C418-E2877D065CF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290875-8B26-C2AD-7583-B5141B7C91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10A58-FAD7-C281-B73C-EBB1A44315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DDE777-D3FB-892D-C1C1-46A42DB62D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28576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4CE480-57B9-3B95-0686-52AA40BE57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FFCDC9-C0D1-95B1-60C7-E4FB1A1F4D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C942E0-4FFE-EC2A-EA6F-A5604F2954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147EC0-42EF-51E9-2357-46420C98F4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F57F9F-5C22-34EF-5504-F65A8D8999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76857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0CE0040-4EF2-53EC-C2A2-FA28DF3AC8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5B8762-2B2F-C161-6071-8E6780AADD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1B5078-B7DC-1EA6-FC0E-3B7BE976E1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E47F93-61FD-437C-CAE6-D508D329F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A7EB15-AE32-4702-4CD9-199CAC36D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3058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7EDFF1-BEE0-2E6A-1A45-BC2567FE48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4E7CDE-54D5-82A6-66D8-D0EF0B62C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BB9A950-B88C-3190-617D-95077673E8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EEF117-351C-BA04-6F2B-203298B005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8BACF19-2F40-0567-29A7-49BE83200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142442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A5E237-F72D-1355-276F-A5C0CCDE78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74AF20F-5CCF-CF9E-F311-91180416F0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D7A8E86-775B-C874-8BE0-72708614C0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45C791-140D-98B7-AFAE-466C587698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8A8BD16-3676-B959-D7B8-1F45D1354D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449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BFEAFC-3D2D-1A03-3BD5-8682CDA4C0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0A076AD-3E96-0D5C-2715-BBDD39C55AD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5D49C2-717D-7D0F-6038-AF1AAC43D1C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D0C3-6283-BE97-0C1C-0E1E148018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024241-1E83-201B-DCBA-4DFF7F47A9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2973F0-41F6-6EEE-508E-39269D0B1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82034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3D4E73-DC56-C7DB-70FE-F20F6F071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1EDA670-8BAD-1126-925C-B332F195CF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D783D7-DC9B-2ECE-CB7B-D66D6C8AB5B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0D7CF7-640D-2105-6361-F6E6BD908FB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245F804-5068-9511-C207-71F000B768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95B81C4-FC76-66B2-5881-C007B78C83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811B6D0-63F9-765F-C29D-22E201C1346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6703482-4E25-4F1E-AB58-A5ACEEF231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7503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B0F89-76CD-E623-53D0-4AF16B272B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F710C50-7437-B82B-EB92-A598BD8450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20E42DB-985E-0ACB-1DC1-21D95509FF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07D539-AE8D-510C-BE18-0DD29EA9C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502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6642D1-952F-7995-C1E0-D2B7E348E0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434E397-96D8-784D-AE1F-60635CEF55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ACC2F67-ED9C-1587-77BA-8D8FAB47B5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6865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11176-9451-388C-F455-36AC3B9DFC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B43E56-989A-ABAD-0561-7DE1E7BF5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E332267-2D0D-90F0-E6EF-FE351869F9B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0A362B7-2773-9428-7428-EF1C1CE04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5E3C06E-95B7-028B-6ED6-127EAE4ECB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031C100-85BC-911D-D1FE-08D7A0103B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04185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B0607-6EC6-C5CF-F68B-91B7241E27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7C48F2-7D1A-7138-D623-E944D01C7EA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708823C-B7FE-92ED-F7DB-6D5FB9361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A2CAC7-0BDE-830B-5EB7-6CC9277C76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FDC1356-39C5-1BEC-D63A-D9252673D7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B75686-BEA0-B5B8-4C13-283B83675D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479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AE21429-D6D4-4D87-35EE-47DCE1F70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8745CD-90C5-3A35-E74C-ED33921AF1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187270-2C42-29C0-CA1D-CA4D48C91B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41A489-E636-7041-9250-F5B1330DBA25}" type="datetimeFigureOut">
              <a:rPr lang="en-US" smtClean="0"/>
              <a:t>12/11/24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C38A2A-C2BE-B18E-7202-7B577F3A558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BC13C2-84A1-7418-C291-54CBFF6E437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6CDD201-A372-F54F-862B-DB35D82A30B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5411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Content Placeholder 8" descr="A yellow background with red text&#10;&#10;Description automatically generated">
            <a:extLst>
              <a:ext uri="{FF2B5EF4-FFF2-40B4-BE49-F238E27FC236}">
                <a16:creationId xmlns:a16="http://schemas.microsoft.com/office/drawing/2014/main" id="{5B60E7E5-01EF-F3B4-0B0E-A78883C206F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110869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C327FE-F978-8F83-F90E-DBE730D046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yellow background with red text&#10;&#10;Description automatically generated">
            <a:extLst>
              <a:ext uri="{FF2B5EF4-FFF2-40B4-BE49-F238E27FC236}">
                <a16:creationId xmlns:a16="http://schemas.microsoft.com/office/drawing/2014/main" id="{4B61D4A5-CB91-203C-7EDF-80E212010F3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39711534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0FAC51-38EF-ACA8-7158-691224621F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yellow background with red text&#10;&#10;Description automatically generated">
            <a:extLst>
              <a:ext uri="{FF2B5EF4-FFF2-40B4-BE49-F238E27FC236}">
                <a16:creationId xmlns:a16="http://schemas.microsoft.com/office/drawing/2014/main" id="{A22E9041-F763-1397-053C-A44851FBFF9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778179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351C77C-23B3-3396-0096-C44C021A70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2" descr="A yellow background with red text&#10;&#10;Description automatically generated">
            <a:extLst>
              <a:ext uri="{FF2B5EF4-FFF2-40B4-BE49-F238E27FC236}">
                <a16:creationId xmlns:a16="http://schemas.microsoft.com/office/drawing/2014/main" id="{4062CED4-0BEC-752E-8753-CC4BB5FCC60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</p:spPr>
      </p:pic>
    </p:spTree>
    <p:extLst>
      <p:ext uri="{BB962C8B-B14F-4D97-AF65-F5344CB8AC3E}">
        <p14:creationId xmlns:p14="http://schemas.microsoft.com/office/powerpoint/2010/main" val="8851328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Thomas Deng (Mandarin Pastor</dc:creator>
  <cp:lastModifiedBy>Thomas Deng (Mandarin Pastor</cp:lastModifiedBy>
  <cp:revision>1</cp:revision>
  <dcterms:created xsi:type="dcterms:W3CDTF">2024-12-12T02:03:08Z</dcterms:created>
  <dcterms:modified xsi:type="dcterms:W3CDTF">2024-12-12T02:07:12Z</dcterms:modified>
</cp:coreProperties>
</file>